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81" r:id="rId16"/>
    <p:sldId id="27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4"/>
    <p:restoredTop sz="94689"/>
  </p:normalViewPr>
  <p:slideViewPr>
    <p:cSldViewPr snapToGrid="0" snapToObjects="1">
      <p:cViewPr varScale="1">
        <p:scale>
          <a:sx n="211" d="100"/>
          <a:sy n="211" d="100"/>
        </p:scale>
        <p:origin x="22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7.4.22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LS 2021/22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154" y="3424428"/>
            <a:ext cx="2671588" cy="2702945"/>
          </a:xfrm>
          <a:prstGeom prst="rect">
            <a:avLst/>
          </a:prstGeom>
        </p:spPr>
      </p:pic>
      <p:pic>
        <p:nvPicPr>
          <p:cNvPr id="2050" name="Picture 2" descr="Ukážka obráz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48" y="758952"/>
            <a:ext cx="2671200" cy="24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 LS 2021/2022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3CE6FFB-A059-C344-AC89-2ADA91D0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3" name="Pravouholník 3">
            <a:extLst>
              <a:ext uri="{FF2B5EF4-FFF2-40B4-BE49-F238E27FC236}">
                <a16:creationId xmlns:a16="http://schemas.microsoft.com/office/drawing/2014/main" id="{3F2EBD9F-AB91-9042-AB64-3E5BE86E0394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4" name="Obrázok 6">
            <a:extLst>
              <a:ext uri="{FF2B5EF4-FFF2-40B4-BE49-F238E27FC236}">
                <a16:creationId xmlns:a16="http://schemas.microsoft.com/office/drawing/2014/main" id="{91F5151A-73F2-E242-965C-81322A1C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3AEB3F6-772C-F24E-8126-6E9D8C9D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0903BCD-F216-9C4F-9F2B-13F38324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4" name="Pravouholník 3">
            <a:extLst>
              <a:ext uri="{FF2B5EF4-FFF2-40B4-BE49-F238E27FC236}">
                <a16:creationId xmlns:a16="http://schemas.microsoft.com/office/drawing/2014/main" id="{8CE81FDB-E068-3C47-9D75-C2D0E6879778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5" name="Obrázok 6">
            <a:extLst>
              <a:ext uri="{FF2B5EF4-FFF2-40B4-BE49-F238E27FC236}">
                <a16:creationId xmlns:a16="http://schemas.microsoft.com/office/drawing/2014/main" id="{C6FF7CF8-B1BE-E14B-8BE3-738E3B86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474154E-FEB9-A74D-BE47-E84DCEFA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  <a:ln>
            <a:solidFill>
              <a:srgbClr val="DB0408"/>
            </a:solidFill>
          </a:ln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088592" y="5122614"/>
            <a:ext cx="384598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53975">
            <a:solidFill>
              <a:srgbClr val="DB0408"/>
            </a:solidFill>
          </a:ln>
        </p:spPr>
        <p:txBody>
          <a:bodyPr wrap="square" rtlCol="0">
            <a:spAutoFit/>
          </a:bodyPr>
          <a:lstStyle/>
          <a:p>
            <a:r>
              <a:rPr lang="sk-SK" sz="1000" dirty="0"/>
              <a:t>Prieskum názorov študentov na predmet/učiteľa, obdobie vypĺňania 11.4.2022 – 24.4.2022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1E8BF9A7-1F62-794D-A8A6-4C39A7E5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ravouholník 3">
            <a:extLst>
              <a:ext uri="{FF2B5EF4-FFF2-40B4-BE49-F238E27FC236}">
                <a16:creationId xmlns:a16="http://schemas.microsoft.com/office/drawing/2014/main" id="{4012FD40-741B-684E-A3E8-238C9F4500BE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Obrázok 6">
            <a:extLst>
              <a:ext uri="{FF2B5EF4-FFF2-40B4-BE49-F238E27FC236}">
                <a16:creationId xmlns:a16="http://schemas.microsoft.com/office/drawing/2014/main" id="{BFC70777-6EC5-9F45-8050-52D3BD8F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50F132F-47EB-C246-A9E6-D975CB5D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950616" y="5359411"/>
            <a:ext cx="316800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DB0408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/>
              <a:t>Prieskum názorov študentov na predmet/učiteľa, obdobie vypĺňania 11.4.2022 – 24.4.2022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8397573-AFE9-4B45-A932-6DC45A78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ravouholník 3">
            <a:extLst>
              <a:ext uri="{FF2B5EF4-FFF2-40B4-BE49-F238E27FC236}">
                <a16:creationId xmlns:a16="http://schemas.microsoft.com/office/drawing/2014/main" id="{0EE6E868-DD12-9345-A12E-E8E676CD6BD2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Obrázok 6">
            <a:extLst>
              <a:ext uri="{FF2B5EF4-FFF2-40B4-BE49-F238E27FC236}">
                <a16:creationId xmlns:a16="http://schemas.microsoft.com/office/drawing/2014/main" id="{A57812F0-1828-2840-8F26-E89B585C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9296055-FDE8-8B45-ABB9-1C485605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902605" y="2280935"/>
            <a:ext cx="3248526" cy="43088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sk-SK" sz="1100" b="1" dirty="0"/>
              <a:t>Prieskum názorov študentov na predmet/učiteľa, obdobie vypĺňania 11.4.2022 – 24.4.2022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09ADA8B-698A-6C48-B1A0-3E57C10A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4" name="Pravouholník 3">
            <a:extLst>
              <a:ext uri="{FF2B5EF4-FFF2-40B4-BE49-F238E27FC236}">
                <a16:creationId xmlns:a16="http://schemas.microsoft.com/office/drawing/2014/main" id="{3C5028AB-73D9-CC43-9DB7-38A0DA56F0A3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5" name="Obrázok 6">
            <a:extLst>
              <a:ext uri="{FF2B5EF4-FFF2-40B4-BE49-F238E27FC236}">
                <a16:creationId xmlns:a16="http://schemas.microsoft.com/office/drawing/2014/main" id="{678D017D-30CD-2041-8A99-A30874E9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A930D7A-DA37-0440-8DA6-C8CAE04C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08D2632-28E6-4840-A47D-477C66CE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2" name="Pravouholník 3">
            <a:extLst>
              <a:ext uri="{FF2B5EF4-FFF2-40B4-BE49-F238E27FC236}">
                <a16:creationId xmlns:a16="http://schemas.microsoft.com/office/drawing/2014/main" id="{24136F83-3F65-4746-945D-C9C2942BD700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3" name="Obrázok 6">
            <a:extLst>
              <a:ext uri="{FF2B5EF4-FFF2-40B4-BE49-F238E27FC236}">
                <a16:creationId xmlns:a16="http://schemas.microsoft.com/office/drawing/2014/main" id="{BBE7B5B1-BF3C-1949-9CEE-93CD9637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C5894D3-D50B-BF47-8992-76EE595B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3A71C74-6196-884F-A365-C6CC592D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Pravouholník 3">
            <a:extLst>
              <a:ext uri="{FF2B5EF4-FFF2-40B4-BE49-F238E27FC236}">
                <a16:creationId xmlns:a16="http://schemas.microsoft.com/office/drawing/2014/main" id="{A5B13EBE-03E0-9248-AEF5-75F6E01ED7AA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1" name="Obrázok 6">
            <a:extLst>
              <a:ext uri="{FF2B5EF4-FFF2-40B4-BE49-F238E27FC236}">
                <a16:creationId xmlns:a16="http://schemas.microsoft.com/office/drawing/2014/main" id="{4846F05E-DBC0-CF49-B32E-8FDDFFE1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B6CCD35-1F06-0642-84C6-A2541E05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610724"/>
            <a:ext cx="1118446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Pravouholník 3">
            <a:extLst>
              <a:ext uri="{FF2B5EF4-FFF2-40B4-BE49-F238E27FC236}">
                <a16:creationId xmlns:a16="http://schemas.microsoft.com/office/drawing/2014/main" id="{E47D5265-DB06-8E48-8232-76FE427EAD77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Obrázok 6">
            <a:extLst>
              <a:ext uri="{FF2B5EF4-FFF2-40B4-BE49-F238E27FC236}">
                <a16:creationId xmlns:a16="http://schemas.microsoft.com/office/drawing/2014/main" id="{EB281F65-E70C-DD4C-9F09-7D04E9811F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4367488-4706-B64F-B551-0265063F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99" y="1649171"/>
            <a:ext cx="7688915" cy="425866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315728" y="5448394"/>
            <a:ext cx="413319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53975">
            <a:solidFill>
              <a:srgbClr val="DB0408"/>
            </a:solidFill>
          </a:ln>
        </p:spPr>
        <p:txBody>
          <a:bodyPr wrap="square" rtlCol="0">
            <a:spAutoFit/>
          </a:bodyPr>
          <a:lstStyle/>
          <a:p>
            <a:r>
              <a:rPr lang="sk-SK" sz="1000" dirty="0"/>
              <a:t>Prieskum názorov študentov na predmet/učiteľa, obdobie vypĺňania 11.4.2022 – 24.4.2022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6F0DF0A-37CC-5041-BDE3-F14F55CA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2" name="Pravouholník 3">
            <a:extLst>
              <a:ext uri="{FF2B5EF4-FFF2-40B4-BE49-F238E27FC236}">
                <a16:creationId xmlns:a16="http://schemas.microsoft.com/office/drawing/2014/main" id="{5BE3E9F1-FC59-034F-8498-A567FB71DD0A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3" name="Obrázok 6">
            <a:extLst>
              <a:ext uri="{FF2B5EF4-FFF2-40B4-BE49-F238E27FC236}">
                <a16:creationId xmlns:a16="http://schemas.microsoft.com/office/drawing/2014/main" id="{F8FD278B-E11C-AA43-8387-E7E207FF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45E0493-3FCF-064A-AC69-CD66C4D6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5" y="2191354"/>
            <a:ext cx="5085953" cy="405860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84" y="2523425"/>
            <a:ext cx="2411871" cy="179895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1691782"/>
            <a:ext cx="7925613" cy="30122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1" y="6249956"/>
            <a:ext cx="2785663" cy="327725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67B3763F-AED9-AB43-A6AA-D23029DF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ravouholník 3">
            <a:extLst>
              <a:ext uri="{FF2B5EF4-FFF2-40B4-BE49-F238E27FC236}">
                <a16:creationId xmlns:a16="http://schemas.microsoft.com/office/drawing/2014/main" id="{CA0C7450-7F2E-B446-9151-B9FB40010F38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7" name="Obrázok 6">
            <a:extLst>
              <a:ext uri="{FF2B5EF4-FFF2-40B4-BE49-F238E27FC236}">
                <a16:creationId xmlns:a16="http://schemas.microsoft.com/office/drawing/2014/main" id="{FE0B4659-249A-B74F-A051-562695766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BD9F566-8547-5842-B00D-F562B738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2052" name="Picture 4" descr="D:\Eva Fíglová\Prevzaté súbory\Predmety stud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9" y="2273369"/>
            <a:ext cx="2328008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35" y="1608515"/>
            <a:ext cx="5703726" cy="45339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16" y="1262030"/>
            <a:ext cx="7549645" cy="28693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4" y="6201963"/>
            <a:ext cx="2753638" cy="323957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80596035-F716-EB42-81BD-671A4117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3" name="Pravouholník 3">
            <a:extLst>
              <a:ext uri="{FF2B5EF4-FFF2-40B4-BE49-F238E27FC236}">
                <a16:creationId xmlns:a16="http://schemas.microsoft.com/office/drawing/2014/main" id="{4291D30B-145C-B44A-9044-8D92DF093C83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4" name="Obrázok 6">
            <a:extLst>
              <a:ext uri="{FF2B5EF4-FFF2-40B4-BE49-F238E27FC236}">
                <a16:creationId xmlns:a16="http://schemas.microsoft.com/office/drawing/2014/main" id="{860AAC0F-6A1B-874F-A56B-39102DF83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E4EE7A2-07E4-D641-8355-EA0AC047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3075" name="Picture 3" descr="D:\Eva Fíglová\Prevzaté súbory\Predmety stud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019930"/>
            <a:ext cx="224278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53" y="1952625"/>
            <a:ext cx="5490101" cy="350824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13" y="1428750"/>
            <a:ext cx="7107698" cy="2701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5787800"/>
            <a:ext cx="3038475" cy="357468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198D1311-844C-664D-BF6C-B91B27E5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3" name="Pravouholník 3">
            <a:extLst>
              <a:ext uri="{FF2B5EF4-FFF2-40B4-BE49-F238E27FC236}">
                <a16:creationId xmlns:a16="http://schemas.microsoft.com/office/drawing/2014/main" id="{53BD1DC3-15A1-CD48-983B-723BAD2BA022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4" name="Obrázok 6">
            <a:extLst>
              <a:ext uri="{FF2B5EF4-FFF2-40B4-BE49-F238E27FC236}">
                <a16:creationId xmlns:a16="http://schemas.microsoft.com/office/drawing/2014/main" id="{21026875-DEC2-7C43-B532-807FE858A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473C676-83C7-9947-BFBC-40BBF138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1BA23E-606A-5D43-8CC8-0840D5F7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Pravouholník 3">
            <a:extLst>
              <a:ext uri="{FF2B5EF4-FFF2-40B4-BE49-F238E27FC236}">
                <a16:creationId xmlns:a16="http://schemas.microsoft.com/office/drawing/2014/main" id="{09CDA904-1D57-E94B-A81C-5A534483059B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1" name="Obrázok 6">
            <a:extLst>
              <a:ext uri="{FF2B5EF4-FFF2-40B4-BE49-F238E27FC236}">
                <a16:creationId xmlns:a16="http://schemas.microsoft.com/office/drawing/2014/main" id="{A14487FF-C3B6-2B4A-9AE3-DE101BE2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4" y="3422902"/>
            <a:ext cx="2317453" cy="234608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B931150-597B-5145-B02E-282325B0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3391" y="1018143"/>
            <a:ext cx="2318400" cy="210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345</Words>
  <Application>Microsoft Macintosh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Miroslav Horňák | CKV EU v Bratislave</cp:lastModifiedBy>
  <cp:revision>96</cp:revision>
  <dcterms:created xsi:type="dcterms:W3CDTF">2019-08-31T20:42:46Z</dcterms:created>
  <dcterms:modified xsi:type="dcterms:W3CDTF">2022-04-07T05:03:06Z</dcterms:modified>
</cp:coreProperties>
</file>